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2438BC-1268-46AB-939D-8798D1FF4A20}" type="datetimeFigureOut">
              <a:rPr lang="en-US" smtClean="0"/>
              <a:t>6/1/2010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AC0913-C005-47FC-B6DC-9099714C59A9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 smtClean="0"/>
              <a:t>How I’d approach an essay question on </a:t>
            </a:r>
            <a:r>
              <a:rPr lang="en-NZ" u="sng" dirty="0" err="1" smtClean="0"/>
              <a:t>Tu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N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 dirty="0"/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57200" y="857232"/>
            <a:ext cx="8229600" cy="4597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 dirty="0" smtClean="0"/>
          </a:p>
          <a:p>
            <a:endParaRPr lang="en-NZ" dirty="0"/>
          </a:p>
          <a:p>
            <a:r>
              <a:rPr lang="en-NZ" i="1" dirty="0" smtClean="0"/>
              <a:t>Analyse how</a:t>
            </a:r>
            <a:r>
              <a:rPr lang="en-NZ" dirty="0" smtClean="0"/>
              <a:t>.... What techniques or methods?</a:t>
            </a:r>
          </a:p>
          <a:p>
            <a:r>
              <a:rPr lang="en-NZ" i="1" dirty="0" smtClean="0"/>
              <a:t>....the beginning.... </a:t>
            </a:r>
            <a:r>
              <a:rPr lang="en-NZ" dirty="0" smtClean="0"/>
              <a:t>The letter and first chapter?</a:t>
            </a:r>
          </a:p>
          <a:p>
            <a:r>
              <a:rPr lang="en-NZ" i="1" dirty="0" smtClean="0"/>
              <a:t>...a strong impression...</a:t>
            </a:r>
            <a:r>
              <a:rPr lang="en-NZ" dirty="0" smtClean="0"/>
              <a:t> What does this mean? Why was it strong?</a:t>
            </a:r>
          </a:p>
          <a:p>
            <a:r>
              <a:rPr lang="en-NZ" dirty="0" smtClean="0"/>
              <a:t>...</a:t>
            </a:r>
            <a:r>
              <a:rPr lang="en-NZ" i="1" dirty="0" smtClean="0"/>
              <a:t>one character...?</a:t>
            </a:r>
            <a:r>
              <a:rPr lang="en-NZ" dirty="0" smtClean="0"/>
              <a:t> </a:t>
            </a:r>
            <a:r>
              <a:rPr lang="en-NZ" dirty="0" err="1" smtClean="0"/>
              <a:t>Tu</a:t>
            </a:r>
            <a:r>
              <a:rPr lang="en-NZ" dirty="0" smtClean="0"/>
              <a:t> I guess.</a:t>
            </a:r>
          </a:p>
          <a:p>
            <a:endParaRPr lang="en-NZ" i="1" dirty="0"/>
          </a:p>
        </p:txBody>
      </p:sp>
      <p:pic>
        <p:nvPicPr>
          <p:cNvPr id="4" name="Content Placeholder 3"/>
          <p:cNvPicPr>
            <a:picLocks/>
          </p:cNvPicPr>
          <p:nvPr/>
        </p:nvPicPr>
        <p:blipFill>
          <a:blip r:embed="rId2" cstate="print"/>
          <a:srcRect b="76478"/>
          <a:stretch>
            <a:fillRect/>
          </a:stretch>
        </p:blipFill>
        <p:spPr bwMode="auto">
          <a:xfrm>
            <a:off x="214282" y="428604"/>
            <a:ext cx="8715436" cy="16430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So now I have...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i="1" dirty="0" smtClean="0"/>
              <a:t>What techniques or methods are used by Grace to make </a:t>
            </a:r>
            <a:r>
              <a:rPr lang="en-NZ" i="1" dirty="0" err="1" smtClean="0"/>
              <a:t>Tu</a:t>
            </a:r>
            <a:r>
              <a:rPr lang="en-NZ" i="1" dirty="0" smtClean="0"/>
              <a:t> interesting and important </a:t>
            </a:r>
            <a:r>
              <a:rPr lang="en-NZ" dirty="0" smtClean="0"/>
              <a:t>(or </a:t>
            </a:r>
            <a:r>
              <a:rPr lang="en-NZ" i="1" dirty="0" smtClean="0"/>
              <a:t>realistic and believable</a:t>
            </a:r>
            <a:r>
              <a:rPr lang="en-NZ" dirty="0" smtClean="0"/>
              <a:t>, or </a:t>
            </a:r>
            <a:r>
              <a:rPr lang="en-NZ" i="1" dirty="0" smtClean="0"/>
              <a:t>central to the narrative</a:t>
            </a:r>
            <a:r>
              <a:rPr lang="en-NZ" dirty="0" smtClean="0"/>
              <a:t>...)  </a:t>
            </a:r>
            <a:r>
              <a:rPr lang="en-NZ" i="1" dirty="0" smtClean="0"/>
              <a:t>in the letter and first chapter?</a:t>
            </a:r>
          </a:p>
          <a:p>
            <a:endParaRPr lang="en-NZ" dirty="0"/>
          </a:p>
          <a:p>
            <a:pPr lvl="1"/>
            <a:r>
              <a:rPr lang="en-NZ" dirty="0" smtClean="0"/>
              <a:t>So what are these techniques and methods?</a:t>
            </a:r>
          </a:p>
          <a:p>
            <a:pPr lvl="2">
              <a:buNone/>
            </a:pPr>
            <a:endParaRPr lang="en-NZ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2786050" y="2357430"/>
            <a:ext cx="3429024" cy="207170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5" name="TextBox 4"/>
          <p:cNvSpPr txBox="1"/>
          <p:nvPr/>
        </p:nvSpPr>
        <p:spPr>
          <a:xfrm>
            <a:off x="3143240" y="2571744"/>
            <a:ext cx="278608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NZ" sz="2400" dirty="0" smtClean="0"/>
              <a:t>How </a:t>
            </a:r>
            <a:r>
              <a:rPr lang="en-NZ" sz="2400" dirty="0" err="1" smtClean="0"/>
              <a:t>Tu</a:t>
            </a:r>
            <a:r>
              <a:rPr lang="en-NZ" sz="2400" dirty="0" smtClean="0"/>
              <a:t> is made interesting and important at the start of the book?</a:t>
            </a:r>
            <a:endParaRPr lang="en-NZ" sz="2400" dirty="0"/>
          </a:p>
        </p:txBody>
      </p:sp>
      <p:sp>
        <p:nvSpPr>
          <p:cNvPr id="6" name="TextBox 5"/>
          <p:cNvSpPr txBox="1"/>
          <p:nvPr/>
        </p:nvSpPr>
        <p:spPr>
          <a:xfrm>
            <a:off x="571472" y="714356"/>
            <a:ext cx="228601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The mystery in the letter (plot)</a:t>
            </a:r>
            <a:endParaRPr lang="en-NZ" dirty="0"/>
          </a:p>
        </p:txBody>
      </p:sp>
      <p:sp>
        <p:nvSpPr>
          <p:cNvPr id="7" name="TextBox 6"/>
          <p:cNvSpPr txBox="1"/>
          <p:nvPr/>
        </p:nvSpPr>
        <p:spPr>
          <a:xfrm>
            <a:off x="4643438" y="785794"/>
            <a:ext cx="307183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The first person narration, the diary type of language in the journal(style)</a:t>
            </a:r>
            <a:endParaRPr lang="en-NZ" dirty="0"/>
          </a:p>
        </p:txBody>
      </p:sp>
      <p:sp>
        <p:nvSpPr>
          <p:cNvPr id="8" name="TextBox 7"/>
          <p:cNvSpPr txBox="1"/>
          <p:nvPr/>
        </p:nvSpPr>
        <p:spPr>
          <a:xfrm>
            <a:off x="571472" y="2571744"/>
            <a:ext cx="185738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The direct address in the letter (style)</a:t>
            </a:r>
            <a:endParaRPr lang="en-NZ" dirty="0"/>
          </a:p>
        </p:txBody>
      </p:sp>
      <p:sp>
        <p:nvSpPr>
          <p:cNvPr id="9" name="TextBox 8"/>
          <p:cNvSpPr txBox="1"/>
          <p:nvPr/>
        </p:nvSpPr>
        <p:spPr>
          <a:xfrm>
            <a:off x="428596" y="4286256"/>
            <a:ext cx="228601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The leap in time from letter to journal (structure)</a:t>
            </a:r>
            <a:endParaRPr lang="en-NZ" dirty="0"/>
          </a:p>
        </p:txBody>
      </p:sp>
      <p:sp>
        <p:nvSpPr>
          <p:cNvPr id="10" name="TextBox 9"/>
          <p:cNvSpPr txBox="1"/>
          <p:nvPr/>
        </p:nvSpPr>
        <p:spPr>
          <a:xfrm>
            <a:off x="5929322" y="4929198"/>
            <a:ext cx="2357454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His naive and enthusiastic personality  in the journal (characterisation)</a:t>
            </a:r>
            <a:endParaRPr lang="en-NZ" dirty="0"/>
          </a:p>
        </p:txBody>
      </p:sp>
      <p:sp>
        <p:nvSpPr>
          <p:cNvPr id="11" name="TextBox 10"/>
          <p:cNvSpPr txBox="1"/>
          <p:nvPr/>
        </p:nvSpPr>
        <p:spPr>
          <a:xfrm>
            <a:off x="6643702" y="2571744"/>
            <a:ext cx="20717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His bitterness and sadness in the letter (characterisation)</a:t>
            </a:r>
            <a:endParaRPr lang="en-NZ" dirty="0"/>
          </a:p>
        </p:txBody>
      </p:sp>
      <p:sp>
        <p:nvSpPr>
          <p:cNvPr id="12" name="TextBox 11"/>
          <p:cNvSpPr txBox="1"/>
          <p:nvPr/>
        </p:nvSpPr>
        <p:spPr>
          <a:xfrm>
            <a:off x="6429388" y="4000504"/>
            <a:ext cx="21431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...</a:t>
            </a:r>
            <a:r>
              <a:rPr lang="en-NZ" i="1" dirty="0" smtClean="0"/>
              <a:t>contrasted with...</a:t>
            </a:r>
            <a:endParaRPr lang="en-NZ" dirty="0"/>
          </a:p>
        </p:txBody>
      </p:sp>
      <p:cxnSp>
        <p:nvCxnSpPr>
          <p:cNvPr id="14" name="Straight Arrow Connector 13"/>
          <p:cNvCxnSpPr/>
          <p:nvPr/>
        </p:nvCxnSpPr>
        <p:spPr>
          <a:xfrm rot="10800000">
            <a:off x="2071670" y="1500174"/>
            <a:ext cx="1285884" cy="121444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rot="10800000">
            <a:off x="2214546" y="3214686"/>
            <a:ext cx="642942" cy="7143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rot="10800000" flipV="1">
            <a:off x="2500298" y="4071942"/>
            <a:ext cx="857256" cy="7143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 rot="5400000" flipH="1" flipV="1">
            <a:off x="4893471" y="1821645"/>
            <a:ext cx="857256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/>
          <p:nvPr/>
        </p:nvCxnSpPr>
        <p:spPr>
          <a:xfrm flipV="1">
            <a:off x="6072198" y="3000372"/>
            <a:ext cx="500066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 rot="16200000" flipH="1">
            <a:off x="5393537" y="4250537"/>
            <a:ext cx="857256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 rot="5400000">
            <a:off x="7215206" y="3714752"/>
            <a:ext cx="571504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/>
          <p:nvPr/>
        </p:nvCxnSpPr>
        <p:spPr>
          <a:xfrm rot="5400000">
            <a:off x="6858016" y="4500570"/>
            <a:ext cx="571504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 rot="5400000">
            <a:off x="3428992" y="4714884"/>
            <a:ext cx="1071570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2357422" y="5572140"/>
            <a:ext cx="228601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dirty="0" smtClean="0"/>
              <a:t>The war time setting. Promise of action? (setting)</a:t>
            </a:r>
            <a:endParaRPr lang="en-NZ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So, I can say...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Grace uses the </a:t>
            </a:r>
            <a:r>
              <a:rPr lang="en-NZ" i="1" dirty="0" smtClean="0"/>
              <a:t>style of language</a:t>
            </a:r>
            <a:r>
              <a:rPr lang="en-NZ" dirty="0" smtClean="0"/>
              <a:t>, the </a:t>
            </a:r>
            <a:r>
              <a:rPr lang="en-NZ" i="1" dirty="0" smtClean="0"/>
              <a:t>structure</a:t>
            </a:r>
            <a:r>
              <a:rPr lang="en-NZ" dirty="0" smtClean="0"/>
              <a:t> of the letter and first chapter, the </a:t>
            </a:r>
            <a:r>
              <a:rPr lang="en-NZ" i="1" dirty="0" smtClean="0"/>
              <a:t>characterisation</a:t>
            </a:r>
            <a:r>
              <a:rPr lang="en-NZ" dirty="0" smtClean="0"/>
              <a:t> of </a:t>
            </a:r>
            <a:r>
              <a:rPr lang="en-NZ" dirty="0" err="1" smtClean="0"/>
              <a:t>Tu</a:t>
            </a:r>
            <a:r>
              <a:rPr lang="en-NZ" dirty="0" smtClean="0"/>
              <a:t>, the wartime </a:t>
            </a:r>
            <a:r>
              <a:rPr lang="en-NZ" i="1" dirty="0" smtClean="0"/>
              <a:t>setting</a:t>
            </a:r>
            <a:r>
              <a:rPr lang="en-NZ" dirty="0" smtClean="0"/>
              <a:t> and the </a:t>
            </a:r>
            <a:r>
              <a:rPr lang="en-NZ" i="1" dirty="0" smtClean="0"/>
              <a:t>plot</a:t>
            </a:r>
            <a:r>
              <a:rPr lang="en-NZ" dirty="0" smtClean="0"/>
              <a:t> itself to make </a:t>
            </a:r>
            <a:r>
              <a:rPr lang="en-NZ" dirty="0" err="1" smtClean="0"/>
              <a:t>Tu</a:t>
            </a:r>
            <a:r>
              <a:rPr lang="en-NZ" dirty="0" smtClean="0"/>
              <a:t> an interesting and significant character.  </a:t>
            </a:r>
            <a:endParaRPr lang="en-NZ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57158" y="500042"/>
          <a:ext cx="8229600" cy="55378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922976">
                <a:tc>
                  <a:txBody>
                    <a:bodyPr/>
                    <a:lstStyle/>
                    <a:p>
                      <a:r>
                        <a:rPr lang="en-NZ" dirty="0" smtClean="0"/>
                        <a:t>General statement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NZ" dirty="0" smtClean="0"/>
                        <a:t>Points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NZ" dirty="0" smtClean="0"/>
                        <a:t>Examples</a:t>
                      </a:r>
                      <a:endParaRPr lang="en-NZ" dirty="0"/>
                    </a:p>
                  </a:txBody>
                  <a:tcPr/>
                </a:tc>
              </a:tr>
              <a:tr h="922976">
                <a:tc>
                  <a:txBody>
                    <a:bodyPr/>
                    <a:lstStyle/>
                    <a:p>
                      <a:r>
                        <a:rPr lang="en-NZ" dirty="0" smtClean="0"/>
                        <a:t>Style of language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NZ" dirty="0" smtClean="0"/>
                        <a:t>First person</a:t>
                      </a:r>
                      <a:r>
                        <a:rPr lang="en-NZ" baseline="0" dirty="0" smtClean="0"/>
                        <a:t> narration</a:t>
                      </a:r>
                    </a:p>
                    <a:p>
                      <a:r>
                        <a:rPr lang="en-NZ" baseline="0" dirty="0" smtClean="0"/>
                        <a:t>Direct address</a:t>
                      </a:r>
                    </a:p>
                    <a:p>
                      <a:r>
                        <a:rPr lang="en-NZ" baseline="0" dirty="0" smtClean="0"/>
                        <a:t>Simple, diary style 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NZ" dirty="0"/>
                    </a:p>
                  </a:txBody>
                  <a:tcPr/>
                </a:tc>
              </a:tr>
              <a:tr h="922976">
                <a:tc>
                  <a:txBody>
                    <a:bodyPr/>
                    <a:lstStyle/>
                    <a:p>
                      <a:r>
                        <a:rPr lang="en-NZ" dirty="0" smtClean="0"/>
                        <a:t>Structure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NZ" dirty="0" smtClean="0"/>
                        <a:t>Jump</a:t>
                      </a:r>
                      <a:r>
                        <a:rPr lang="en-NZ" baseline="0" dirty="0" smtClean="0"/>
                        <a:t> between times – from present to past.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NZ"/>
                    </a:p>
                  </a:txBody>
                  <a:tcPr/>
                </a:tc>
              </a:tr>
              <a:tr h="922976">
                <a:tc>
                  <a:txBody>
                    <a:bodyPr/>
                    <a:lstStyle/>
                    <a:p>
                      <a:r>
                        <a:rPr lang="en-NZ" dirty="0" smtClean="0"/>
                        <a:t>Characterisation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NZ" dirty="0" err="1" smtClean="0"/>
                        <a:t>Tu</a:t>
                      </a:r>
                      <a:r>
                        <a:rPr lang="en-NZ" baseline="0" dirty="0" smtClean="0"/>
                        <a:t> shown through his thoughts in the journal and letter.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NZ"/>
                    </a:p>
                  </a:txBody>
                  <a:tcPr/>
                </a:tc>
              </a:tr>
              <a:tr h="922976">
                <a:tc>
                  <a:txBody>
                    <a:bodyPr/>
                    <a:lstStyle/>
                    <a:p>
                      <a:r>
                        <a:rPr lang="en-NZ" dirty="0" smtClean="0"/>
                        <a:t>Setting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NZ" dirty="0" smtClean="0"/>
                        <a:t>Wartime setting.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NZ"/>
                    </a:p>
                  </a:txBody>
                  <a:tcPr/>
                </a:tc>
              </a:tr>
              <a:tr h="922976">
                <a:tc>
                  <a:txBody>
                    <a:bodyPr/>
                    <a:lstStyle/>
                    <a:p>
                      <a:r>
                        <a:rPr lang="en-NZ" dirty="0" smtClean="0"/>
                        <a:t>Plot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NZ" dirty="0" smtClean="0"/>
                        <a:t>Mystery</a:t>
                      </a:r>
                      <a:r>
                        <a:rPr lang="en-NZ" baseline="0" dirty="0" smtClean="0"/>
                        <a:t> introduced. A problem to be solved.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NZ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596" y="64291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NZ" dirty="0" smtClean="0"/>
              <a:t>But why is this all important? What’s so important about the character of </a:t>
            </a:r>
            <a:r>
              <a:rPr lang="en-NZ" dirty="0" err="1" smtClean="0"/>
              <a:t>Tu</a:t>
            </a:r>
            <a:r>
              <a:rPr lang="en-NZ" dirty="0" smtClean="0"/>
              <a:t>?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357430"/>
            <a:ext cx="8229600" cy="3768733"/>
          </a:xfrm>
        </p:spPr>
        <p:txBody>
          <a:bodyPr/>
          <a:lstStyle/>
          <a:p>
            <a:r>
              <a:rPr lang="en-NZ" dirty="0" smtClean="0"/>
              <a:t>Grace was expressing her ideas about the damage that war does and the sacrifices that families make in war time. Clearly </a:t>
            </a:r>
            <a:r>
              <a:rPr lang="en-NZ" dirty="0" err="1" smtClean="0"/>
              <a:t>Tu</a:t>
            </a:r>
            <a:r>
              <a:rPr lang="en-NZ" dirty="0" smtClean="0"/>
              <a:t> and his family are still trying to recover from the trauma of war, and all of this is foreshadowed in the exposition.</a:t>
            </a:r>
            <a:endParaRPr lang="en-NZ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Choose one question and attack it...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Break down the question</a:t>
            </a:r>
          </a:p>
          <a:p>
            <a:r>
              <a:rPr lang="en-NZ" dirty="0" smtClean="0"/>
              <a:t>Make your own wording</a:t>
            </a:r>
          </a:p>
          <a:p>
            <a:r>
              <a:rPr lang="en-NZ" dirty="0" smtClean="0"/>
              <a:t>Brainstorm points</a:t>
            </a:r>
          </a:p>
          <a:p>
            <a:r>
              <a:rPr lang="en-NZ" dirty="0" smtClean="0"/>
              <a:t>Make a plan of how you would use them</a:t>
            </a:r>
          </a:p>
          <a:p>
            <a:r>
              <a:rPr lang="en-NZ" dirty="0" smtClean="0"/>
              <a:t>Come up with a thesis statement</a:t>
            </a:r>
            <a:endParaRPr lang="en-NZ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378</Words>
  <Application>Microsoft Office PowerPoint</Application>
  <PresentationFormat>On-screen Show (4:3)</PresentationFormat>
  <Paragraphs>45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How I’d approach an essay question on Tu</vt:lpstr>
      <vt:lpstr>Slide 2</vt:lpstr>
      <vt:lpstr>Slide 3</vt:lpstr>
      <vt:lpstr>So now I have...</vt:lpstr>
      <vt:lpstr>Slide 5</vt:lpstr>
      <vt:lpstr>So, I can say...</vt:lpstr>
      <vt:lpstr>Slide 7</vt:lpstr>
      <vt:lpstr>But why is this all important? What’s so important about the character of Tu?</vt:lpstr>
      <vt:lpstr>Choose one question and attack it...</vt:lpstr>
    </vt:vector>
  </TitlesOfParts>
  <Company>Nayland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I’d approach an essay question on Tu</dc:title>
  <dc:creator>tomha</dc:creator>
  <cp:lastModifiedBy>tomha</cp:lastModifiedBy>
  <cp:revision>6</cp:revision>
  <dcterms:created xsi:type="dcterms:W3CDTF">2010-06-01T03:37:38Z</dcterms:created>
  <dcterms:modified xsi:type="dcterms:W3CDTF">2010-06-01T04:22:36Z</dcterms:modified>
</cp:coreProperties>
</file>

<file path=docProps/thumbnail.jpeg>
</file>